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80" r:id="rId10"/>
    <p:sldId id="274" r:id="rId11"/>
    <p:sldId id="265" r:id="rId12"/>
    <p:sldId id="276" r:id="rId13"/>
    <p:sldId id="266" r:id="rId14"/>
    <p:sldId id="267" r:id="rId15"/>
    <p:sldId id="268" r:id="rId16"/>
    <p:sldId id="270" r:id="rId17"/>
    <p:sldId id="278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microsoft.com/office/2007/relationships/hdphoto" Target="../media/hdphoto1.wdp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18.xml"/><Relationship Id="rId5" Type="http://schemas.openxmlformats.org/officeDocument/2006/relationships/slide" Target="slide14.xml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bin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80962"/>
            <a:ext cx="646665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 </a:t>
            </a:r>
            <a:r>
              <a:rPr lang="vi-VN" sz="4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Vật dẫn nhiệt và vật cách nhiệt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 </a:t>
            </a:r>
            <a:endParaRPr lang="en-US" sz="3600" b="1" spc="50" dirty="0" smtClean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Khoa học</a:t>
            </a:r>
            <a:endParaRPr lang="en-US" sz="4400" b="1" cap="none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410997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</a:t>
            </a:r>
            <a:r>
              <a:rPr lang="vi-VN" sz="2800" b="1" dirty="0" smtClean="0">
                <a:latin typeface="+mj-lt"/>
              </a:rPr>
              <a:t>LUẬN</a:t>
            </a:r>
            <a:endParaRPr lang="vi-VN" sz="2800" b="1" dirty="0">
              <a:latin typeface="+mj-lt"/>
            </a:endParaRPr>
          </a:p>
          <a:p>
            <a:pPr algn="ctr"/>
            <a:r>
              <a:rPr lang="vi-VN" sz="3200" dirty="0" smtClean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1628800"/>
            <a:ext cx="7848872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3: Kể tên và công dụng của vật cách nhiệt</a:t>
            </a:r>
            <a:endParaRPr lang="en-US" sz="3200" b="1" dirty="0">
              <a:latin typeface="+mj-lt"/>
            </a:endParaRPr>
          </a:p>
        </p:txBody>
      </p:sp>
      <p:pic>
        <p:nvPicPr>
          <p:cNvPr id="4098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77" y="4434761"/>
            <a:ext cx="3258135" cy="24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903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9512" y="165237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2377584" y="1052736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4969872" y="908720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3015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2853015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3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2" y="2830988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91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115616" y="2924944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40408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 smtClean="0">
                <a:latin typeface="+mj-lt"/>
              </a:rPr>
              <a:t>Tôi </a:t>
            </a:r>
            <a:r>
              <a:rPr lang="vi-VN" sz="2800" dirty="0">
                <a:latin typeface="+mj-lt"/>
              </a:rPr>
              <a:t>giúp mẹ không bị bỏng khi bê xoong từ bếp xuống</a:t>
            </a:r>
            <a:r>
              <a:rPr lang="vi-VN" sz="2800" dirty="0" smtClean="0">
                <a:latin typeface="+mj-lt"/>
              </a:rPr>
              <a:t>.</a:t>
            </a:r>
          </a:p>
          <a:p>
            <a:pPr algn="ctr"/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606784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7452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395536" y="2924944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76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Tôi </a:t>
            </a:r>
            <a:r>
              <a:rPr lang="vi-VN" sz="2800" dirty="0">
                <a:latin typeface="+mj-lt"/>
              </a:rPr>
              <a:t>giúp mọi người được ấm trong khi </a:t>
            </a:r>
            <a:r>
              <a:rPr lang="vi-VN" sz="2800" dirty="0" smtClean="0">
                <a:latin typeface="+mj-lt"/>
              </a:rPr>
              <a:t>ngủ. </a:t>
            </a:r>
          </a:p>
          <a:p>
            <a:pPr algn="ctr"/>
            <a:r>
              <a:rPr lang="vi-VN" sz="2800" dirty="0">
                <a:latin typeface="+mj-lt"/>
              </a:rPr>
              <a:t>Đ</a:t>
            </a:r>
            <a:r>
              <a:rPr lang="vi-VN" sz="2800" dirty="0" smtClean="0">
                <a:latin typeface="+mj-lt"/>
              </a:rPr>
              <a:t>ố </a:t>
            </a:r>
            <a:r>
              <a:rPr lang="vi-VN" sz="2800" dirty="0">
                <a:latin typeface="+mj-lt"/>
              </a:rPr>
              <a:t>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596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769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cái chăn.</a:t>
            </a:r>
          </a:p>
          <a:p>
            <a:pPr algn="ctr"/>
            <a:r>
              <a:rPr lang="vi-VN" sz="2800" dirty="0" smtClean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4524459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 smtClean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 smtClean="0">
                <a:latin typeface="+mj-lt"/>
              </a:rPr>
              <a:t>Đố bạn biết công dụng của tôi?</a:t>
            </a:r>
            <a:endParaRPr lang="vi-VN" sz="2800" dirty="0">
              <a:latin typeface="+mj-lt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431440" y="698894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52" y="2996953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851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Đố bạn tôi là cái gì?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468641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4211960" y="405529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755576" y="3037191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2307937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47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 smtClean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 smtClean="0">
                <a:latin typeface="+mj-lt"/>
              </a:rPr>
              <a:t>Đi </a:t>
            </a:r>
            <a:r>
              <a:rPr lang="vi-VN" sz="2700" dirty="0">
                <a:latin typeface="+mj-lt"/>
              </a:rPr>
              <a:t>đâu cũng phải có nhau</a:t>
            </a:r>
            <a:r>
              <a:rPr lang="vi-VN" sz="2700" dirty="0" smtClean="0">
                <a:latin typeface="+mj-lt"/>
              </a:rPr>
              <a:t>,</a:t>
            </a:r>
          </a:p>
          <a:p>
            <a:r>
              <a:rPr lang="vi-VN" sz="2700" dirty="0" smtClean="0">
                <a:latin typeface="+mj-lt"/>
              </a:rPr>
              <a:t> </a:t>
            </a:r>
            <a:r>
              <a:rPr lang="vi-VN" sz="2700" dirty="0">
                <a:latin typeface="+mj-lt"/>
              </a:rPr>
              <a:t>Một phải một trái không bao giờ </a:t>
            </a:r>
            <a:r>
              <a:rPr lang="vi-VN" sz="2700" dirty="0" smtClean="0">
                <a:latin typeface="+mj-lt"/>
              </a:rPr>
              <a:t>rời. </a:t>
            </a:r>
          </a:p>
          <a:p>
            <a:r>
              <a:rPr lang="en-US" sz="2700" dirty="0" smtClean="0">
                <a:latin typeface="+mj-lt"/>
              </a:rPr>
              <a:t>	</a:t>
            </a:r>
            <a:r>
              <a:rPr lang="vi-VN" sz="2700" dirty="0" smtClean="0">
                <a:latin typeface="+mj-lt"/>
              </a:rPr>
              <a:t>Cả </a:t>
            </a:r>
            <a:r>
              <a:rPr lang="vi-VN" sz="2700" dirty="0">
                <a:latin typeface="+mj-lt"/>
              </a:rPr>
              <a:t>hai cùng mến yêu </a:t>
            </a:r>
            <a:r>
              <a:rPr lang="vi-VN" sz="2700" dirty="0" smtClean="0">
                <a:latin typeface="+mj-lt"/>
              </a:rPr>
              <a:t>người,</a:t>
            </a:r>
          </a:p>
          <a:p>
            <a:r>
              <a:rPr lang="vi-VN" sz="2700" dirty="0" smtClean="0">
                <a:latin typeface="+mj-lt"/>
              </a:rPr>
              <a:t>Theo </a:t>
            </a:r>
            <a:r>
              <a:rPr lang="vi-VN" sz="2700" dirty="0">
                <a:latin typeface="+mj-lt"/>
              </a:rPr>
              <a:t>chân đi khắp những ngày nắng </a:t>
            </a:r>
            <a:r>
              <a:rPr lang="vi-VN" sz="2700" dirty="0" smtClean="0">
                <a:latin typeface="+mj-lt"/>
              </a:rPr>
              <a:t>mưa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 smtClean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 smtClean="0">
                <a:latin typeface="+mj-lt"/>
              </a:rPr>
              <a:t>			</a:t>
            </a:r>
            <a:r>
              <a:rPr lang="vi-VN" sz="2700" dirty="0" smtClean="0">
                <a:latin typeface="+mj-lt"/>
              </a:rPr>
              <a:t>Đố </a:t>
            </a:r>
            <a:r>
              <a:rPr lang="vi-VN" sz="2700" dirty="0">
                <a:latin typeface="+mj-lt"/>
              </a:rPr>
              <a:t>bạn tôi là cái gì</a:t>
            </a:r>
            <a:r>
              <a:rPr lang="vi-VN" sz="2700" dirty="0" smtClean="0">
                <a:latin typeface="+mj-lt"/>
              </a:rPr>
              <a:t>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869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PINE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152579" name="Picture 3" descr="két t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899592" y="3573016"/>
            <a:ext cx="7857306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pic>
        <p:nvPicPr>
          <p:cNvPr id="152582" name="Picture 6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3" name="Picture 7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4" name="Picture 8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5" name="Picture 9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6" name="Picture 10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7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8" name="Picture 12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9" name="Picture 13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0" name="Picture 1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1" name="Picture 15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2" name="Picture 16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3" name="Picture 17" descr="untitled h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1485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4" name="Picture 18" descr="untitled h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355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5" name="Picture 19" descr="untitled 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6" name="Picture 20" descr="untitled h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02275"/>
            <a:ext cx="16002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26998"/>
            <a:ext cx="9144000" cy="20744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15616" y="57398"/>
            <a:ext cx="721864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HỌC KẾT THÚC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1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8060"/>
            <a:ext cx="3240360" cy="24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55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55679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58924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32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07504" y="98628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3206" y="2564904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kim loại và </a:t>
            </a: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492896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Các </a:t>
            </a:r>
            <a:r>
              <a:rPr lang="vi-VN" sz="2800" dirty="0">
                <a:latin typeface="+mj-lt"/>
              </a:rPr>
              <a:t>kim loại: đồng, nhôm, sắt, dẫn nhiệt tốt còn gọi </a:t>
            </a:r>
            <a:r>
              <a:rPr lang="vi-VN" sz="2800" dirty="0" smtClean="0">
                <a:latin typeface="+mj-lt"/>
              </a:rPr>
              <a:t>là </a:t>
            </a:r>
            <a:r>
              <a:rPr lang="vi-VN" sz="2800" dirty="0">
                <a:latin typeface="+mj-lt"/>
              </a:rPr>
              <a:t>vật dẫn nhiệt; 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Gỗ, </a:t>
            </a:r>
            <a:r>
              <a:rPr lang="vi-VN" sz="2800" dirty="0">
                <a:latin typeface="+mj-lt"/>
              </a:rPr>
              <a:t>nhựa, len, bông,…dẫn nhiệt kém còn gọi là vật cách </a:t>
            </a:r>
            <a:r>
              <a:rPr lang="vi-VN" sz="2800" dirty="0" smtClean="0">
                <a:latin typeface="+mj-lt"/>
              </a:rPr>
              <a:t>nhiệt.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0761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307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36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  <a:endParaRPr lang="vi-VN" sz="2800" dirty="0" smtClean="0"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Quai </a:t>
            </a:r>
            <a:r>
              <a:rPr lang="vi-VN" sz="2800" dirty="0">
                <a:latin typeface="+mj-lt"/>
              </a:rPr>
              <a:t>xoong được làm bằng nhựa, đây là </a:t>
            </a:r>
            <a:r>
              <a:rPr lang="vi-VN" sz="2800" dirty="0" smtClean="0">
                <a:latin typeface="+mj-lt"/>
              </a:rPr>
              <a:t>chất </a:t>
            </a:r>
            <a:r>
              <a:rPr lang="vi-VN" sz="2800" dirty="0">
                <a:latin typeface="+mj-lt"/>
              </a:rPr>
              <a:t>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3074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50" y="4149081"/>
            <a:ext cx="36790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33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0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6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</a:t>
            </a:r>
            <a:r>
              <a:rPr lang="vi-VN" sz="2800" dirty="0">
                <a:latin typeface="+mj-lt"/>
              </a:rPr>
              <a:t>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</a:t>
            </a:r>
            <a:r>
              <a:rPr lang="vi-VN" sz="2800" dirty="0" smtClean="0">
                <a:latin typeface="+mj-lt"/>
              </a:rPr>
              <a:t>ộ </a:t>
            </a:r>
            <a:r>
              <a:rPr lang="vi-VN" sz="2800" dirty="0">
                <a:latin typeface="+mj-lt"/>
              </a:rPr>
              <a:t>của 2 cốc nước khi đổ nước nóng vào sau 3 </a:t>
            </a:r>
            <a:r>
              <a:rPr lang="vi-VN" sz="2800" dirty="0" smtClean="0">
                <a:latin typeface="+mj-lt"/>
              </a:rPr>
              <a:t>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 smtClean="0">
                <a:latin typeface="+mj-lt"/>
              </a:rPr>
              <a:t>Chuẩn </a:t>
            </a:r>
            <a:r>
              <a:rPr lang="vi-VN" sz="2800" i="1" dirty="0">
                <a:latin typeface="+mj-lt"/>
              </a:rPr>
              <a:t>bị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tờ giấy báo</a:t>
            </a:r>
            <a:endParaRPr lang="vi-VN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Nước </a:t>
            </a:r>
            <a:r>
              <a:rPr lang="vi-VN" sz="2800" dirty="0">
                <a:latin typeface="+mj-lt"/>
              </a:rPr>
              <a:t>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99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9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86" y="2179369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56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</a:t>
            </a:r>
            <a:r>
              <a:rPr lang="vi-VN" sz="3000" dirty="0" smtClean="0">
                <a:latin typeface="+mj-lt"/>
              </a:rPr>
              <a:t>nóng hơn</a:t>
            </a:r>
            <a:r>
              <a:rPr lang="vi-VN" sz="3000" dirty="0">
                <a:latin typeface="+mj-lt"/>
              </a:rPr>
              <a:t>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560</Words>
  <Application>Microsoft Office PowerPoint</Application>
  <PresentationFormat>On-screen Show (4:3)</PresentationFormat>
  <Paragraphs>85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220</cp:revision>
  <dcterms:created xsi:type="dcterms:W3CDTF">2019-04-22T00:58:13Z</dcterms:created>
  <dcterms:modified xsi:type="dcterms:W3CDTF">2022-03-12T03:25:42Z</dcterms:modified>
</cp:coreProperties>
</file>